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2"/>
  </p:notesMasterIdLst>
  <p:sldIdLst>
    <p:sldId id="341" r:id="rId5"/>
    <p:sldId id="33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70" r:id="rId21"/>
  </p:sldIdLst>
  <p:sldSz cx="12192000" cy="6858000"/>
  <p:notesSz cx="6858000" cy="9144000"/>
  <p:embeddedFontLst>
    <p:embeddedFont>
      <p:font typeface="Microsoft JhengHei Light" panose="020B0304030504040204" pitchFamily="34" charset="-12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Coo Hew" pitchFamily="2" charset="77"/>
      <p:regular r:id="rId32"/>
      <p:bold r:id="rId33"/>
      <p:italic r:id="rId34"/>
      <p:boldItalic r:id="rId35"/>
    </p:embeddedFont>
    <p:embeddedFont>
      <p:font typeface="Space Mono" panose="02000509040000020004" pitchFamily="49" charset="77"/>
      <p:regular r:id="rId36"/>
      <p:italic r:id="rId37"/>
      <p:boldItalic r:id="rId38"/>
    </p:embeddedFont>
    <p:embeddedFont>
      <p:font typeface="Work Sans" pitchFamily="2" charset="77"/>
      <p:regular r:id="rId39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0" autoAdjust="0"/>
    <p:restoredTop sz="94708"/>
  </p:normalViewPr>
  <p:slideViewPr>
    <p:cSldViewPr snapToGrid="0">
      <p:cViewPr varScale="1">
        <p:scale>
          <a:sx n="88" d="100"/>
          <a:sy n="88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rico van de Laar" userId="a1491e60-2902-4014-98d0-d7a2530d65dc" providerId="ADAL" clId="{FD24ECE9-9848-4D59-8094-F06183E254C6}"/>
    <pc:docChg chg="undo custSel addSld delSld modSld sldOrd">
      <pc:chgData name="Enrico van de Laar" userId="a1491e60-2902-4014-98d0-d7a2530d65dc" providerId="ADAL" clId="{FD24ECE9-9848-4D59-8094-F06183E254C6}" dt="2018-10-08T12:34:33.689" v="347" actId="2696"/>
      <pc:docMkLst>
        <pc:docMk/>
      </pc:docMkLst>
      <pc:sldChg chg="delSp">
        <pc:chgData name="Enrico van de Laar" userId="a1491e60-2902-4014-98d0-d7a2530d65dc" providerId="ADAL" clId="{FD24ECE9-9848-4D59-8094-F06183E254C6}" dt="2018-10-08T12:33:37.270" v="345" actId="478"/>
        <pc:sldMkLst>
          <pc:docMk/>
          <pc:sldMk cId="3165699538" sldId="270"/>
        </pc:sldMkLst>
        <pc:spChg chg="del">
          <ac:chgData name="Enrico van de Laar" userId="a1491e60-2902-4014-98d0-d7a2530d65dc" providerId="ADAL" clId="{FD24ECE9-9848-4D59-8094-F06183E254C6}" dt="2018-10-08T12:33:37.270" v="345" actId="478"/>
          <ac:spMkLst>
            <pc:docMk/>
            <pc:sldMk cId="3165699538" sldId="270"/>
            <ac:spMk id="4" creationId="{7596A80C-23A3-470C-B974-126268F0A298}"/>
          </ac:spMkLst>
        </pc:spChg>
      </pc:sldChg>
      <pc:sldChg chg="addSp delSp modSp">
        <pc:chgData name="Enrico van de Laar" userId="a1491e60-2902-4014-98d0-d7a2530d65dc" providerId="ADAL" clId="{FD24ECE9-9848-4D59-8094-F06183E254C6}" dt="2018-10-08T12:22:02.862" v="235" actId="20577"/>
        <pc:sldMkLst>
          <pc:docMk/>
          <pc:sldMk cId="1715730382" sldId="272"/>
        </pc:sldMkLst>
        <pc:spChg chg="mod">
          <ac:chgData name="Enrico van de Laar" userId="a1491e60-2902-4014-98d0-d7a2530d65dc" providerId="ADAL" clId="{FD24ECE9-9848-4D59-8094-F06183E254C6}" dt="2018-10-08T12:22:02.862" v="235" actId="20577"/>
          <ac:spMkLst>
            <pc:docMk/>
            <pc:sldMk cId="1715730382" sldId="272"/>
            <ac:spMk id="2" creationId="{2425FD00-52CB-45DF-9A7A-323F18B4F8B0}"/>
          </ac:spMkLst>
        </pc:spChg>
        <pc:spChg chg="del mod">
          <ac:chgData name="Enrico van de Laar" userId="a1491e60-2902-4014-98d0-d7a2530d65dc" providerId="ADAL" clId="{FD24ECE9-9848-4D59-8094-F06183E254C6}" dt="2018-10-08T12:15:53.333" v="107" actId="478"/>
          <ac:spMkLst>
            <pc:docMk/>
            <pc:sldMk cId="1715730382" sldId="272"/>
            <ac:spMk id="3" creationId="{C5CBD32D-6122-4A1C-BD23-41C03039A154}"/>
          </ac:spMkLst>
        </pc:spChg>
        <pc:spChg chg="del">
          <ac:chgData name="Enrico van de Laar" userId="a1491e60-2902-4014-98d0-d7a2530d65dc" providerId="ADAL" clId="{FD24ECE9-9848-4D59-8094-F06183E254C6}" dt="2018-10-08T12:15:32.556" v="96" actId="478"/>
          <ac:spMkLst>
            <pc:docMk/>
            <pc:sldMk cId="1715730382" sldId="272"/>
            <ac:spMk id="4" creationId="{617F0576-358B-4026-8C67-CD82CD4283F5}"/>
          </ac:spMkLst>
        </pc:spChg>
        <pc:spChg chg="add mod">
          <ac:chgData name="Enrico van de Laar" userId="a1491e60-2902-4014-98d0-d7a2530d65dc" providerId="ADAL" clId="{FD24ECE9-9848-4D59-8094-F06183E254C6}" dt="2018-10-08T12:18:17.163" v="150" actId="1038"/>
          <ac:spMkLst>
            <pc:docMk/>
            <pc:sldMk cId="1715730382" sldId="272"/>
            <ac:spMk id="5" creationId="{640BEFE4-C4D7-4E46-8AEF-E67D1FCBB672}"/>
          </ac:spMkLst>
        </pc:spChg>
        <pc:spChg chg="add mod">
          <ac:chgData name="Enrico van de Laar" userId="a1491e60-2902-4014-98d0-d7a2530d65dc" providerId="ADAL" clId="{FD24ECE9-9848-4D59-8094-F06183E254C6}" dt="2018-10-08T12:18:17.163" v="150" actId="1038"/>
          <ac:spMkLst>
            <pc:docMk/>
            <pc:sldMk cId="1715730382" sldId="272"/>
            <ac:spMk id="7" creationId="{C85004E8-A320-4DFF-83A0-48B78BA5958A}"/>
          </ac:spMkLst>
        </pc:spChg>
        <pc:picChg chg="add mod">
          <ac:chgData name="Enrico van de Laar" userId="a1491e60-2902-4014-98d0-d7a2530d65dc" providerId="ADAL" clId="{FD24ECE9-9848-4D59-8094-F06183E254C6}" dt="2018-10-08T12:18:17.163" v="150" actId="1038"/>
          <ac:picMkLst>
            <pc:docMk/>
            <pc:sldMk cId="1715730382" sldId="272"/>
            <ac:picMk id="6" creationId="{57D7BB2D-7C7A-4049-BFE5-8BE05492D764}"/>
          </ac:picMkLst>
        </pc:picChg>
        <pc:picChg chg="add mod">
          <ac:chgData name="Enrico van de Laar" userId="a1491e60-2902-4014-98d0-d7a2530d65dc" providerId="ADAL" clId="{FD24ECE9-9848-4D59-8094-F06183E254C6}" dt="2018-10-08T12:18:17.163" v="150" actId="1038"/>
          <ac:picMkLst>
            <pc:docMk/>
            <pc:sldMk cId="1715730382" sldId="272"/>
            <ac:picMk id="8" creationId="{6EE49AE5-17C1-4C5B-9CFF-F5D7E4EBCEFF}"/>
          </ac:picMkLst>
        </pc:picChg>
      </pc:sldChg>
      <pc:sldChg chg="modSp add">
        <pc:chgData name="Enrico van de Laar" userId="a1491e60-2902-4014-98d0-d7a2530d65dc" providerId="ADAL" clId="{FD24ECE9-9848-4D59-8094-F06183E254C6}" dt="2018-10-08T12:23:06.645" v="255" actId="113"/>
        <pc:sldMkLst>
          <pc:docMk/>
          <pc:sldMk cId="3462178367" sldId="273"/>
        </pc:sldMkLst>
        <pc:spChg chg="mod">
          <ac:chgData name="Enrico van de Laar" userId="a1491e60-2902-4014-98d0-d7a2530d65dc" providerId="ADAL" clId="{FD24ECE9-9848-4D59-8094-F06183E254C6}" dt="2018-10-08T12:22:00.992" v="232" actId="20577"/>
          <ac:spMkLst>
            <pc:docMk/>
            <pc:sldMk cId="3462178367" sldId="273"/>
            <ac:spMk id="2" creationId="{2425FD00-52CB-45DF-9A7A-323F18B4F8B0}"/>
          </ac:spMkLst>
        </pc:spChg>
        <pc:spChg chg="mod">
          <ac:chgData name="Enrico van de Laar" userId="a1491e60-2902-4014-98d0-d7a2530d65dc" providerId="ADAL" clId="{FD24ECE9-9848-4D59-8094-F06183E254C6}" dt="2018-10-08T12:23:06.645" v="255" actId="113"/>
          <ac:spMkLst>
            <pc:docMk/>
            <pc:sldMk cId="3462178367" sldId="273"/>
            <ac:spMk id="3" creationId="{C5CBD32D-6122-4A1C-BD23-41C03039A154}"/>
          </ac:spMkLst>
        </pc:spChg>
      </pc:sldChg>
      <pc:sldChg chg="addSp modSp add del modAnim">
        <pc:chgData name="Enrico van de Laar" userId="a1491e60-2902-4014-98d0-d7a2530d65dc" providerId="ADAL" clId="{FD24ECE9-9848-4D59-8094-F06183E254C6}" dt="2018-10-08T12:34:33.689" v="347" actId="2696"/>
        <pc:sldMkLst>
          <pc:docMk/>
          <pc:sldMk cId="3518178602" sldId="274"/>
        </pc:sldMkLst>
        <pc:spChg chg="mod">
          <ac:chgData name="Enrico van de Laar" userId="a1491e60-2902-4014-98d0-d7a2530d65dc" providerId="ADAL" clId="{FD24ECE9-9848-4D59-8094-F06183E254C6}" dt="2018-10-08T12:21:58.314" v="229" actId="20577"/>
          <ac:spMkLst>
            <pc:docMk/>
            <pc:sldMk cId="3518178602" sldId="274"/>
            <ac:spMk id="2" creationId="{2425FD00-52CB-45DF-9A7A-323F18B4F8B0}"/>
          </ac:spMkLst>
        </pc:spChg>
        <pc:spChg chg="mod">
          <ac:chgData name="Enrico van de Laar" userId="a1491e60-2902-4014-98d0-d7a2530d65dc" providerId="ADAL" clId="{FD24ECE9-9848-4D59-8094-F06183E254C6}" dt="2018-10-08T12:19:27.659" v="185" actId="14100"/>
          <ac:spMkLst>
            <pc:docMk/>
            <pc:sldMk cId="3518178602" sldId="274"/>
            <ac:spMk id="3" creationId="{C5CBD32D-6122-4A1C-BD23-41C03039A154}"/>
          </ac:spMkLst>
        </pc:spChg>
        <pc:picChg chg="add mod">
          <ac:chgData name="Enrico van de Laar" userId="a1491e60-2902-4014-98d0-d7a2530d65dc" providerId="ADAL" clId="{FD24ECE9-9848-4D59-8094-F06183E254C6}" dt="2018-10-08T12:19:34.423" v="187" actId="1076"/>
          <ac:picMkLst>
            <pc:docMk/>
            <pc:sldMk cId="3518178602" sldId="274"/>
            <ac:picMk id="4" creationId="{A1651B20-058B-4764-9007-E23F332A2697}"/>
          </ac:picMkLst>
        </pc:picChg>
      </pc:sldChg>
      <pc:sldChg chg="addSp modSp add modAnim">
        <pc:chgData name="Enrico van de Laar" userId="a1491e60-2902-4014-98d0-d7a2530d65dc" providerId="ADAL" clId="{FD24ECE9-9848-4D59-8094-F06183E254C6}" dt="2018-10-08T12:21:55.896" v="225" actId="20577"/>
        <pc:sldMkLst>
          <pc:docMk/>
          <pc:sldMk cId="1110183160" sldId="275"/>
        </pc:sldMkLst>
        <pc:spChg chg="mod">
          <ac:chgData name="Enrico van de Laar" userId="a1491e60-2902-4014-98d0-d7a2530d65dc" providerId="ADAL" clId="{FD24ECE9-9848-4D59-8094-F06183E254C6}" dt="2018-10-08T12:21:55.896" v="225" actId="20577"/>
          <ac:spMkLst>
            <pc:docMk/>
            <pc:sldMk cId="1110183160" sldId="275"/>
            <ac:spMk id="2" creationId="{2425FD00-52CB-45DF-9A7A-323F18B4F8B0}"/>
          </ac:spMkLst>
        </pc:spChg>
        <pc:spChg chg="mod">
          <ac:chgData name="Enrico van de Laar" userId="a1491e60-2902-4014-98d0-d7a2530d65dc" providerId="ADAL" clId="{FD24ECE9-9848-4D59-8094-F06183E254C6}" dt="2018-10-08T12:19:58.648" v="192" actId="14100"/>
          <ac:spMkLst>
            <pc:docMk/>
            <pc:sldMk cId="1110183160" sldId="275"/>
            <ac:spMk id="3" creationId="{C5CBD32D-6122-4A1C-BD23-41C03039A154}"/>
          </ac:spMkLst>
        </pc:spChg>
        <pc:spChg chg="add mod">
          <ac:chgData name="Enrico van de Laar" userId="a1491e60-2902-4014-98d0-d7a2530d65dc" providerId="ADAL" clId="{FD24ECE9-9848-4D59-8094-F06183E254C6}" dt="2018-10-08T12:20:15.856" v="197" actId="1076"/>
          <ac:spMkLst>
            <pc:docMk/>
            <pc:sldMk cId="1110183160" sldId="275"/>
            <ac:spMk id="5" creationId="{01BF7462-7678-4B3F-B983-E54E0CC34BC4}"/>
          </ac:spMkLst>
        </pc:spChg>
        <pc:picChg chg="add mod">
          <ac:chgData name="Enrico van de Laar" userId="a1491e60-2902-4014-98d0-d7a2530d65dc" providerId="ADAL" clId="{FD24ECE9-9848-4D59-8094-F06183E254C6}" dt="2018-10-08T12:20:06.489" v="195" actId="14100"/>
          <ac:picMkLst>
            <pc:docMk/>
            <pc:sldMk cId="1110183160" sldId="275"/>
            <ac:picMk id="4" creationId="{1A1067D8-D2BF-4C00-A680-C0AD027C7B67}"/>
          </ac:picMkLst>
        </pc:picChg>
      </pc:sldChg>
      <pc:sldChg chg="addSp modSp add">
        <pc:chgData name="Enrico van de Laar" userId="a1491e60-2902-4014-98d0-d7a2530d65dc" providerId="ADAL" clId="{FD24ECE9-9848-4D59-8094-F06183E254C6}" dt="2018-10-08T12:21:53.881" v="221" actId="20577"/>
        <pc:sldMkLst>
          <pc:docMk/>
          <pc:sldMk cId="3766022153" sldId="276"/>
        </pc:sldMkLst>
        <pc:spChg chg="mod">
          <ac:chgData name="Enrico van de Laar" userId="a1491e60-2902-4014-98d0-d7a2530d65dc" providerId="ADAL" clId="{FD24ECE9-9848-4D59-8094-F06183E254C6}" dt="2018-10-08T12:21:53.881" v="221" actId="20577"/>
          <ac:spMkLst>
            <pc:docMk/>
            <pc:sldMk cId="3766022153" sldId="276"/>
            <ac:spMk id="2" creationId="{2425FD00-52CB-45DF-9A7A-323F18B4F8B0}"/>
          </ac:spMkLst>
        </pc:spChg>
        <pc:spChg chg="mod">
          <ac:chgData name="Enrico van de Laar" userId="a1491e60-2902-4014-98d0-d7a2530d65dc" providerId="ADAL" clId="{FD24ECE9-9848-4D59-8094-F06183E254C6}" dt="2018-10-08T12:21:33.955" v="210" actId="14100"/>
          <ac:spMkLst>
            <pc:docMk/>
            <pc:sldMk cId="3766022153" sldId="276"/>
            <ac:spMk id="3" creationId="{C5CBD32D-6122-4A1C-BD23-41C03039A154}"/>
          </ac:spMkLst>
        </pc:spChg>
        <pc:picChg chg="add mod">
          <ac:chgData name="Enrico van de Laar" userId="a1491e60-2902-4014-98d0-d7a2530d65dc" providerId="ADAL" clId="{FD24ECE9-9848-4D59-8094-F06183E254C6}" dt="2018-10-08T12:21:23.783" v="208" actId="1076"/>
          <ac:picMkLst>
            <pc:docMk/>
            <pc:sldMk cId="3766022153" sldId="276"/>
            <ac:picMk id="4" creationId="{CE92C49D-64C8-4E85-A185-E9DD8950F4EE}"/>
          </ac:picMkLst>
        </pc:picChg>
      </pc:sldChg>
      <pc:sldChg chg="modSp add">
        <pc:chgData name="Enrico van de Laar" userId="a1491e60-2902-4014-98d0-d7a2530d65dc" providerId="ADAL" clId="{FD24ECE9-9848-4D59-8094-F06183E254C6}" dt="2018-10-08T12:22:28.367" v="239" actId="2711"/>
        <pc:sldMkLst>
          <pc:docMk/>
          <pc:sldMk cId="3232842500" sldId="277"/>
        </pc:sldMkLst>
        <pc:spChg chg="mod">
          <ac:chgData name="Enrico van de Laar" userId="a1491e60-2902-4014-98d0-d7a2530d65dc" providerId="ADAL" clId="{FD24ECE9-9848-4D59-8094-F06183E254C6}" dt="2018-10-08T12:21:50.707" v="217" actId="20577"/>
          <ac:spMkLst>
            <pc:docMk/>
            <pc:sldMk cId="3232842500" sldId="277"/>
            <ac:spMk id="2" creationId="{2425FD00-52CB-45DF-9A7A-323F18B4F8B0}"/>
          </ac:spMkLst>
        </pc:spChg>
        <pc:spChg chg="mod">
          <ac:chgData name="Enrico van de Laar" userId="a1491e60-2902-4014-98d0-d7a2530d65dc" providerId="ADAL" clId="{FD24ECE9-9848-4D59-8094-F06183E254C6}" dt="2018-10-08T12:22:28.367" v="239" actId="2711"/>
          <ac:spMkLst>
            <pc:docMk/>
            <pc:sldMk cId="3232842500" sldId="277"/>
            <ac:spMk id="3" creationId="{C5CBD32D-6122-4A1C-BD23-41C03039A154}"/>
          </ac:spMkLst>
        </pc:spChg>
      </pc:sldChg>
      <pc:sldChg chg="addSp delSp modSp add modAnim">
        <pc:chgData name="Enrico van de Laar" userId="a1491e60-2902-4014-98d0-d7a2530d65dc" providerId="ADAL" clId="{FD24ECE9-9848-4D59-8094-F06183E254C6}" dt="2018-10-08T12:24:11.877" v="265" actId="207"/>
        <pc:sldMkLst>
          <pc:docMk/>
          <pc:sldMk cId="2837194907" sldId="278"/>
        </pc:sldMkLst>
        <pc:spChg chg="mod">
          <ac:chgData name="Enrico van de Laar" userId="a1491e60-2902-4014-98d0-d7a2530d65dc" providerId="ADAL" clId="{FD24ECE9-9848-4D59-8094-F06183E254C6}" dt="2018-10-08T12:23:31.786" v="258" actId="27636"/>
          <ac:spMkLst>
            <pc:docMk/>
            <pc:sldMk cId="2837194907" sldId="278"/>
            <ac:spMk id="2" creationId="{2425FD00-52CB-45DF-9A7A-323F18B4F8B0}"/>
          </ac:spMkLst>
        </pc:spChg>
        <pc:spChg chg="del">
          <ac:chgData name="Enrico van de Laar" userId="a1491e60-2902-4014-98d0-d7a2530d65dc" providerId="ADAL" clId="{FD24ECE9-9848-4D59-8094-F06183E254C6}" dt="2018-10-08T12:23:35.524" v="259" actId="478"/>
          <ac:spMkLst>
            <pc:docMk/>
            <pc:sldMk cId="2837194907" sldId="278"/>
            <ac:spMk id="3" creationId="{C5CBD32D-6122-4A1C-BD23-41C03039A154}"/>
          </ac:spMkLst>
        </pc:spChg>
        <pc:graphicFrameChg chg="add mod modGraphic">
          <ac:chgData name="Enrico van de Laar" userId="a1491e60-2902-4014-98d0-d7a2530d65dc" providerId="ADAL" clId="{FD24ECE9-9848-4D59-8094-F06183E254C6}" dt="2018-10-08T12:24:11.877" v="265" actId="207"/>
          <ac:graphicFrameMkLst>
            <pc:docMk/>
            <pc:sldMk cId="2837194907" sldId="278"/>
            <ac:graphicFrameMk id="4" creationId="{EF4221A9-5B4D-478D-9025-1544964FD641}"/>
          </ac:graphicFrameMkLst>
        </pc:graphicFrameChg>
        <pc:graphicFrameChg chg="add mod modGraphic">
          <ac:chgData name="Enrico van de Laar" userId="a1491e60-2902-4014-98d0-d7a2530d65dc" providerId="ADAL" clId="{FD24ECE9-9848-4D59-8094-F06183E254C6}" dt="2018-10-08T12:24:09.875" v="264" actId="207"/>
          <ac:graphicFrameMkLst>
            <pc:docMk/>
            <pc:sldMk cId="2837194907" sldId="278"/>
            <ac:graphicFrameMk id="5" creationId="{F5DF9955-ED40-4682-A611-C6167B8FFEB9}"/>
          </ac:graphicFrameMkLst>
        </pc:graphicFrameChg>
        <pc:graphicFrameChg chg="add mod modGraphic">
          <ac:chgData name="Enrico van de Laar" userId="a1491e60-2902-4014-98d0-d7a2530d65dc" providerId="ADAL" clId="{FD24ECE9-9848-4D59-8094-F06183E254C6}" dt="2018-10-08T12:24:06.835" v="263" actId="207"/>
          <ac:graphicFrameMkLst>
            <pc:docMk/>
            <pc:sldMk cId="2837194907" sldId="278"/>
            <ac:graphicFrameMk id="6" creationId="{B4D250B1-5A77-46E9-A9F4-C27E55C1C058}"/>
          </ac:graphicFrameMkLst>
        </pc:graphicFrameChg>
      </pc:sldChg>
      <pc:sldChg chg="delSp modSp add">
        <pc:chgData name="Enrico van de Laar" userId="a1491e60-2902-4014-98d0-d7a2530d65dc" providerId="ADAL" clId="{FD24ECE9-9848-4D59-8094-F06183E254C6}" dt="2018-10-08T12:31:11.420" v="283" actId="403"/>
        <pc:sldMkLst>
          <pc:docMk/>
          <pc:sldMk cId="687520561" sldId="279"/>
        </pc:sldMkLst>
        <pc:spChg chg="mod">
          <ac:chgData name="Enrico van de Laar" userId="a1491e60-2902-4014-98d0-d7a2530d65dc" providerId="ADAL" clId="{FD24ECE9-9848-4D59-8094-F06183E254C6}" dt="2018-10-08T12:31:11.420" v="283" actId="403"/>
          <ac:spMkLst>
            <pc:docMk/>
            <pc:sldMk cId="687520561" sldId="279"/>
            <ac:spMk id="2" creationId="{2425FD00-52CB-45DF-9A7A-323F18B4F8B0}"/>
          </ac:spMkLst>
        </pc:spChg>
        <pc:spChg chg="del">
          <ac:chgData name="Enrico van de Laar" userId="a1491e60-2902-4014-98d0-d7a2530d65dc" providerId="ADAL" clId="{FD24ECE9-9848-4D59-8094-F06183E254C6}" dt="2018-10-08T12:30:59.534" v="273" actId="478"/>
          <ac:spMkLst>
            <pc:docMk/>
            <pc:sldMk cId="687520561" sldId="279"/>
            <ac:spMk id="3" creationId="{C5CBD32D-6122-4A1C-BD23-41C03039A154}"/>
          </ac:spMkLst>
        </pc:spChg>
      </pc:sldChg>
      <pc:sldChg chg="modSp add">
        <pc:chgData name="Enrico van de Laar" userId="a1491e60-2902-4014-98d0-d7a2530d65dc" providerId="ADAL" clId="{FD24ECE9-9848-4D59-8094-F06183E254C6}" dt="2018-10-08T12:31:30.570" v="287" actId="2711"/>
        <pc:sldMkLst>
          <pc:docMk/>
          <pc:sldMk cId="1053113702" sldId="280"/>
        </pc:sldMkLst>
        <pc:spChg chg="mod">
          <ac:chgData name="Enrico van de Laar" userId="a1491e60-2902-4014-98d0-d7a2530d65dc" providerId="ADAL" clId="{FD24ECE9-9848-4D59-8094-F06183E254C6}" dt="2018-10-08T12:31:21.031" v="285" actId="27636"/>
          <ac:spMkLst>
            <pc:docMk/>
            <pc:sldMk cId="1053113702" sldId="280"/>
            <ac:spMk id="2" creationId="{2425FD00-52CB-45DF-9A7A-323F18B4F8B0}"/>
          </ac:spMkLst>
        </pc:spChg>
        <pc:spChg chg="mod">
          <ac:chgData name="Enrico van de Laar" userId="a1491e60-2902-4014-98d0-d7a2530d65dc" providerId="ADAL" clId="{FD24ECE9-9848-4D59-8094-F06183E254C6}" dt="2018-10-08T12:31:30.570" v="287" actId="2711"/>
          <ac:spMkLst>
            <pc:docMk/>
            <pc:sldMk cId="1053113702" sldId="280"/>
            <ac:spMk id="3" creationId="{C5CBD32D-6122-4A1C-BD23-41C03039A154}"/>
          </ac:spMkLst>
        </pc:spChg>
      </pc:sldChg>
      <pc:sldChg chg="add ord">
        <pc:chgData name="Enrico van de Laar" userId="a1491e60-2902-4014-98d0-d7a2530d65dc" providerId="ADAL" clId="{FD24ECE9-9848-4D59-8094-F06183E254C6}" dt="2018-10-08T12:31:39.620" v="289"/>
        <pc:sldMkLst>
          <pc:docMk/>
          <pc:sldMk cId="842269628" sldId="281"/>
        </pc:sldMkLst>
      </pc:sldChg>
      <pc:sldChg chg="modSp add ord">
        <pc:chgData name="Enrico van de Laar" userId="a1491e60-2902-4014-98d0-d7a2530d65dc" providerId="ADAL" clId="{FD24ECE9-9848-4D59-8094-F06183E254C6}" dt="2018-10-08T12:31:56.797" v="300"/>
        <pc:sldMkLst>
          <pc:docMk/>
          <pc:sldMk cId="2345943776" sldId="282"/>
        </pc:sldMkLst>
        <pc:spChg chg="mod">
          <ac:chgData name="Enrico van de Laar" userId="a1491e60-2902-4014-98d0-d7a2530d65dc" providerId="ADAL" clId="{FD24ECE9-9848-4D59-8094-F06183E254C6}" dt="2018-10-08T12:31:50.813" v="299" actId="20577"/>
          <ac:spMkLst>
            <pc:docMk/>
            <pc:sldMk cId="2345943776" sldId="282"/>
            <ac:spMk id="2" creationId="{2425FD00-52CB-45DF-9A7A-323F18B4F8B0}"/>
          </ac:spMkLst>
        </pc:spChg>
        <pc:spChg chg="mod">
          <ac:chgData name="Enrico van de Laar" userId="a1491e60-2902-4014-98d0-d7a2530d65dc" providerId="ADAL" clId="{FD24ECE9-9848-4D59-8094-F06183E254C6}" dt="2018-10-08T12:31:56.797" v="300"/>
          <ac:spMkLst>
            <pc:docMk/>
            <pc:sldMk cId="2345943776" sldId="282"/>
            <ac:spMk id="3" creationId="{C5CBD32D-6122-4A1C-BD23-41C03039A154}"/>
          </ac:spMkLst>
        </pc:spChg>
      </pc:sldChg>
      <pc:sldChg chg="modSp add ord">
        <pc:chgData name="Enrico van de Laar" userId="a1491e60-2902-4014-98d0-d7a2530d65dc" providerId="ADAL" clId="{FD24ECE9-9848-4D59-8094-F06183E254C6}" dt="2018-10-08T12:32:19.262" v="312" actId="20577"/>
        <pc:sldMkLst>
          <pc:docMk/>
          <pc:sldMk cId="517098525" sldId="283"/>
        </pc:sldMkLst>
        <pc:spChg chg="mod">
          <ac:chgData name="Enrico van de Laar" userId="a1491e60-2902-4014-98d0-d7a2530d65dc" providerId="ADAL" clId="{FD24ECE9-9848-4D59-8094-F06183E254C6}" dt="2018-10-08T12:32:19.262" v="312" actId="20577"/>
          <ac:spMkLst>
            <pc:docMk/>
            <pc:sldMk cId="517098525" sldId="283"/>
            <ac:spMk id="2" creationId="{2425FD00-52CB-45DF-9A7A-323F18B4F8B0}"/>
          </ac:spMkLst>
        </pc:spChg>
      </pc:sldChg>
      <pc:sldChg chg="modSp add ord">
        <pc:chgData name="Enrico van de Laar" userId="a1491e60-2902-4014-98d0-d7a2530d65dc" providerId="ADAL" clId="{FD24ECE9-9848-4D59-8094-F06183E254C6}" dt="2018-10-08T12:32:39.176" v="324"/>
        <pc:sldMkLst>
          <pc:docMk/>
          <pc:sldMk cId="403986064" sldId="284"/>
        </pc:sldMkLst>
        <pc:spChg chg="mod">
          <ac:chgData name="Enrico van de Laar" userId="a1491e60-2902-4014-98d0-d7a2530d65dc" providerId="ADAL" clId="{FD24ECE9-9848-4D59-8094-F06183E254C6}" dt="2018-10-08T12:32:34.590" v="323" actId="20577"/>
          <ac:spMkLst>
            <pc:docMk/>
            <pc:sldMk cId="403986064" sldId="284"/>
            <ac:spMk id="2" creationId="{2425FD00-52CB-45DF-9A7A-323F18B4F8B0}"/>
          </ac:spMkLst>
        </pc:spChg>
        <pc:spChg chg="mod">
          <ac:chgData name="Enrico van de Laar" userId="a1491e60-2902-4014-98d0-d7a2530d65dc" providerId="ADAL" clId="{FD24ECE9-9848-4D59-8094-F06183E254C6}" dt="2018-10-08T12:32:39.176" v="324"/>
          <ac:spMkLst>
            <pc:docMk/>
            <pc:sldMk cId="403986064" sldId="284"/>
            <ac:spMk id="3" creationId="{C5CBD32D-6122-4A1C-BD23-41C03039A154}"/>
          </ac:spMkLst>
        </pc:spChg>
      </pc:sldChg>
      <pc:sldChg chg="addSp delSp modSp add">
        <pc:chgData name="Enrico van de Laar" userId="a1491e60-2902-4014-98d0-d7a2530d65dc" providerId="ADAL" clId="{FD24ECE9-9848-4D59-8094-F06183E254C6}" dt="2018-10-08T12:33:29.245" v="344" actId="1076"/>
        <pc:sldMkLst>
          <pc:docMk/>
          <pc:sldMk cId="1917996358" sldId="285"/>
        </pc:sldMkLst>
        <pc:spChg chg="mod">
          <ac:chgData name="Enrico van de Laar" userId="a1491e60-2902-4014-98d0-d7a2530d65dc" providerId="ADAL" clId="{FD24ECE9-9848-4D59-8094-F06183E254C6}" dt="2018-10-08T12:33:13.575" v="338" actId="20577"/>
          <ac:spMkLst>
            <pc:docMk/>
            <pc:sldMk cId="1917996358" sldId="285"/>
            <ac:spMk id="2" creationId="{2425FD00-52CB-45DF-9A7A-323F18B4F8B0}"/>
          </ac:spMkLst>
        </pc:spChg>
        <pc:spChg chg="del">
          <ac:chgData name="Enrico van de Laar" userId="a1491e60-2902-4014-98d0-d7a2530d65dc" providerId="ADAL" clId="{FD24ECE9-9848-4D59-8094-F06183E254C6}" dt="2018-10-08T12:33:16.523" v="339" actId="478"/>
          <ac:spMkLst>
            <pc:docMk/>
            <pc:sldMk cId="1917996358" sldId="285"/>
            <ac:spMk id="3" creationId="{C5CBD32D-6122-4A1C-BD23-41C03039A154}"/>
          </ac:spMkLst>
        </pc:spChg>
        <pc:spChg chg="add del mod">
          <ac:chgData name="Enrico van de Laar" userId="a1491e60-2902-4014-98d0-d7a2530d65dc" providerId="ADAL" clId="{FD24ECE9-9848-4D59-8094-F06183E254C6}" dt="2018-10-08T12:33:18.708" v="340" actId="478"/>
          <ac:spMkLst>
            <pc:docMk/>
            <pc:sldMk cId="1917996358" sldId="285"/>
            <ac:spMk id="5" creationId="{871AA12F-BC84-4245-A184-70D01480A83A}"/>
          </ac:spMkLst>
        </pc:spChg>
        <pc:picChg chg="add mod">
          <ac:chgData name="Enrico van de Laar" userId="a1491e60-2902-4014-98d0-d7a2530d65dc" providerId="ADAL" clId="{FD24ECE9-9848-4D59-8094-F06183E254C6}" dt="2018-10-08T12:33:29.245" v="344" actId="1076"/>
          <ac:picMkLst>
            <pc:docMk/>
            <pc:sldMk cId="1917996358" sldId="285"/>
            <ac:picMk id="7" creationId="{9B04F6D3-4A3E-4D48-89F2-D94534416308}"/>
          </ac:picMkLst>
        </pc:picChg>
      </pc:sldChg>
    </pc:docChg>
  </pc:docChgLst>
  <pc:docChgLst>
    <pc:chgData name="Enrico van de Laar" userId="a1491e60-2902-4014-98d0-d7a2530d65dc" providerId="ADAL" clId="{F7B7491F-4124-DA43-8A3D-328CE0E399C0}"/>
    <pc:docChg chg="custSel addSld delSld modSld">
      <pc:chgData name="Enrico van de Laar" userId="a1491e60-2902-4014-98d0-d7a2530d65dc" providerId="ADAL" clId="{F7B7491F-4124-DA43-8A3D-328CE0E399C0}" dt="2018-10-16T07:56:09.664" v="34"/>
      <pc:docMkLst>
        <pc:docMk/>
      </pc:docMkLst>
      <pc:sldChg chg="add modTransition">
        <pc:chgData name="Enrico van de Laar" userId="a1491e60-2902-4014-98d0-d7a2530d65dc" providerId="ADAL" clId="{F7B7491F-4124-DA43-8A3D-328CE0E399C0}" dt="2018-10-16T07:50:56.693" v="33"/>
        <pc:sldMkLst>
          <pc:docMk/>
          <pc:sldMk cId="3241050817" sldId="339"/>
        </pc:sldMkLst>
      </pc:sldChg>
      <pc:sldChg chg="modSp add modTransition">
        <pc:chgData name="Enrico van de Laar" userId="a1491e60-2902-4014-98d0-d7a2530d65dc" providerId="ADAL" clId="{F7B7491F-4124-DA43-8A3D-328CE0E399C0}" dt="2018-10-16T07:56:09.664" v="34"/>
        <pc:sldMkLst>
          <pc:docMk/>
          <pc:sldMk cId="1595168469" sldId="341"/>
        </pc:sldMkLst>
        <pc:spChg chg="mod">
          <ac:chgData name="Enrico van de Laar" userId="a1491e60-2902-4014-98d0-d7a2530d65dc" providerId="ADAL" clId="{F7B7491F-4124-DA43-8A3D-328CE0E399C0}" dt="2018-10-14T08:22:55.487" v="29" actId="1076"/>
          <ac:spMkLst>
            <pc:docMk/>
            <pc:sldMk cId="1595168469" sldId="341"/>
            <ac:spMk id="21" creationId="{D1368C89-EAAD-4900-A97F-C9728F5FD4FE}"/>
          </ac:spMkLst>
        </pc:spChg>
        <pc:spChg chg="mod">
          <ac:chgData name="Enrico van de Laar" userId="a1491e60-2902-4014-98d0-d7a2530d65dc" providerId="ADAL" clId="{F7B7491F-4124-DA43-8A3D-328CE0E399C0}" dt="2018-10-14T08:22:48.191" v="26" actId="1076"/>
          <ac:spMkLst>
            <pc:docMk/>
            <pc:sldMk cId="1595168469" sldId="341"/>
            <ac:spMk id="22" creationId="{24612BE7-0573-4886-AB38-BCFE84838E7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FAEFE-116C-4B5E-98E8-31DC97E2F43A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2D046-5677-4CE1-B613-A70C4A599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94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Data from app is stored in a database</a:t>
            </a:r>
          </a:p>
          <a:p>
            <a:r>
              <a:rPr lang="en-US" dirty="0"/>
              <a:t>2: Data is pushed/pulled to model</a:t>
            </a:r>
          </a:p>
          <a:p>
            <a:r>
              <a:rPr lang="en-US" dirty="0"/>
              <a:t>3: prediction is returned and stored with the data</a:t>
            </a:r>
          </a:p>
          <a:p>
            <a:r>
              <a:rPr lang="en-US" dirty="0"/>
              <a:t>4: prediction returned to app from database</a:t>
            </a:r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2D046-5677-4CE1-B613-A70C4A5992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2016 Introduced R support</a:t>
            </a:r>
          </a:p>
          <a:p>
            <a:r>
              <a:rPr lang="en-US" dirty="0"/>
              <a:t>2017 Expanded with Python</a:t>
            </a:r>
          </a:p>
          <a:p>
            <a:r>
              <a:rPr lang="en-US" dirty="0"/>
              <a:t>Advantages: No data movement, model management integrated in SQL Server, direct access to data</a:t>
            </a:r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2D046-5677-4CE1-B613-A70C4A5992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75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 1: Automobile price prediction with in-database analytics</a:t>
            </a:r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2D046-5677-4CE1-B613-A70C4A5992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4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Normally we would need to push the data to </a:t>
            </a:r>
            <a:r>
              <a:rPr lang="en-US" dirty="0" err="1"/>
              <a:t>AzureML</a:t>
            </a:r>
            <a:endParaRPr lang="en-US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2D046-5677-4CE1-B613-A70C4A5992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7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 2: </a:t>
            </a:r>
            <a:r>
              <a:rPr lang="en-US" dirty="0" err="1"/>
              <a:t>AzureML</a:t>
            </a:r>
            <a:r>
              <a:rPr lang="en-US" dirty="0"/>
              <a:t> integration with the Iris model</a:t>
            </a:r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2D046-5677-4CE1-B613-A70C4A5992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90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onderwer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FE3048B-0670-49D9-BDC7-CC3A61FA8A54}"/>
              </a:ext>
            </a:extLst>
          </p:cNvPr>
          <p:cNvSpPr/>
          <p:nvPr userDrawn="1"/>
        </p:nvSpPr>
        <p:spPr>
          <a:xfrm>
            <a:off x="9076457" y="5271163"/>
            <a:ext cx="2260023" cy="677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 dirty="0"/>
              <a:t>--Onderwerp presentatie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bewerken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16/10/18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8EB8210-1886-4285-AC2E-4080F9D983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642890"/>
            <a:ext cx="1920240" cy="18958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0" y="5297977"/>
            <a:ext cx="1293628" cy="646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311" y="5308615"/>
            <a:ext cx="1455332" cy="6468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10" y="5297977"/>
            <a:ext cx="1706895" cy="6443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10" y="6069013"/>
            <a:ext cx="693331" cy="641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14" y="5262278"/>
            <a:ext cx="2197727" cy="21977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D47C57-CD95-467E-8AE4-7E1A4D1CB6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794" y="6069013"/>
            <a:ext cx="1905313" cy="64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65C30F-00D7-4244-8F33-6A0E4F6ACB2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50" y="5301193"/>
            <a:ext cx="1555200" cy="64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2D26F0-EE96-4E63-8820-FE8A7B34A5D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34" y="5414203"/>
            <a:ext cx="2170800" cy="4327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5B036BE-6C8E-4400-BC74-4A755817CA9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34" y="5286749"/>
            <a:ext cx="1742779" cy="64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14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QLUG-Vergelijking + subtite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A7EDC-86E0-4EC0-AEE9-F2877AD9F6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7BA2386-A68A-45E1-A1DC-8CA7486CEB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E6331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Subtitel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F072F0-AE02-49B6-8A4F-E3763A3BC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5FBFB9-7917-4841-B205-88C3BCC2D3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E6331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Subtitel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93051D3-F642-40E0-9DFB-BA10347F2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3pPr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296F312-9B53-43A9-B2C6-5A7FAA14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16/10/18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7048123-CE8A-4EF1-9FF6-490B3B61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91A1B40-58F2-4307-A1D1-061BC973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50871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QLUG-Alleen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04E84-D48C-4304-A629-AE3B6361A8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1AC837B-8BD4-4012-A95D-520401090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D991490-E514-45A0-A382-B218A34A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120169E-4A0D-4B0E-8086-767AFC69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155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QLUG-Lee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43340B5-BFBA-4C67-A2F5-C24CE52D4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16/10/18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D462919-4E93-4C5C-9D36-7ADB243BB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A845E61-5755-4E3F-9DFB-5EE872EB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4045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QLUG-Inhoud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1641C-7703-411C-A705-3370D3318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A90F13-E4AE-4CD6-80D5-357C4073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41BC2E3-C3CC-40B6-8AD5-59C50E467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5852C4-9CCC-49E1-942D-9BF17ED9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937A506-DCA0-4E95-9F4F-30FB1E5C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58F8163-1BBC-49EA-90EA-D5E72300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6589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QLUG-Afbeelding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30BDB-5EA1-46C6-AC37-6868951176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D41126D-7F11-4EF4-9EF4-2C0278A9A3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370AEE-BF21-496D-9261-EE2731F42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B9561F8-3425-4D2F-B248-9C8BC9FAF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BCE5A5B-CC74-4DBA-B0D4-595F617C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FB9E6F6-3A87-4A5B-9908-998939F6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1589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SQLUG-Titel en verticale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86C50-10CF-44FC-BFBB-3FD042C8C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94EB714-6EED-4849-ACB6-A4BBB534D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86B5729-AD4A-4D39-B855-8DB7F2C8F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89A902-0983-4E76-95B5-F72744EC3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948F5E-D517-40CC-83BE-CEB95158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0782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QLUG-Verticale titel en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0B3BB89-DFED-42AE-B3E9-F54CA76DB30A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A25085-C228-46CE-879B-5603E0C97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7FB4977-989D-416F-9B06-DD77F9C1D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A8C7273-3C68-4125-BFDC-78C9475FD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189EA04-EDCF-4FCF-A431-914D410E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0262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LUG-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E9B268C6-746C-4F34-90CE-2E3779E6BB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99284" y="3912040"/>
            <a:ext cx="3593432" cy="2054043"/>
          </a:xfrm>
          <a:ln>
            <a:noFill/>
          </a:ln>
        </p:spPr>
        <p:txBody>
          <a:bodyPr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Adres, website, telefoonnummer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5B3AD7A-3F49-43B4-84AB-EE9A4E1C25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1158617"/>
            <a:ext cx="1920240" cy="189585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AD6FB26-D799-4AFB-A402-2AFD790701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3295734"/>
            <a:ext cx="1920240" cy="3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78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 + logo-grij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 dirty="0"/>
              <a:t>--Onderwerp presentatie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E6331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bewerken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CDC92E8-F049-408F-9958-94DAD7B64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23" y="1895244"/>
            <a:ext cx="312115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47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 + logo-roo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 dirty="0"/>
              <a:t>--Onderwerp presentatie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bewerken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CDC92E8-F049-408F-9958-94DAD7B64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23" y="1895244"/>
            <a:ext cx="312115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14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-grij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E6331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bewerken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D3DE72A-AD23-4577-B803-7A21F0EFAF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51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-roo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bewerken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450B78A-8767-4807-B193-31EF6ED835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94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QLUG-Hoofdstu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7916A6-7344-4100-B55B-B51B5C4D4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2C3EE1-97A9-4CB9-A2F9-D878938692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E633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Subtitel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E16671-BDB9-4C2F-B7DF-2A2073F95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B739908-86E9-4753-822A-43FFE0AC9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0C2DA8-A2E9-49E3-AEF8-35194521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9412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LUG-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B3685-8765-4367-B571-7B1BFAE33C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27257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937A64-B2ED-477E-A45A-5DFDCE766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7173"/>
            <a:ext cx="10515600" cy="385979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B45FF94-8CFD-4AF6-AA51-6FCE2456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677E5D-9616-4450-826D-71B5A967E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54A1770-56EE-4866-B794-900DC879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525188F4-EFAE-4F7B-9F66-1CF7CC9F42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497012"/>
            <a:ext cx="10515600" cy="716251"/>
          </a:xfrm>
        </p:spPr>
        <p:txBody>
          <a:bodyPr/>
          <a:lstStyle>
            <a:lvl1pPr marL="0" indent="0">
              <a:buNone/>
              <a:defRPr b="1">
                <a:solidFill>
                  <a:srgbClr val="E63312"/>
                </a:solidFill>
              </a:defRPr>
            </a:lvl1pPr>
          </a:lstStyle>
          <a:p>
            <a:pPr lvl="0"/>
            <a:r>
              <a:rPr lang="nl-BE" dirty="0"/>
              <a:t>Subtitel bewerken</a:t>
            </a:r>
          </a:p>
        </p:txBody>
      </p:sp>
    </p:spTree>
    <p:extLst>
      <p:ext uri="{BB962C8B-B14F-4D97-AF65-F5344CB8AC3E}">
        <p14:creationId xmlns:p14="http://schemas.microsoft.com/office/powerpoint/2010/main" val="211108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LUG-Tekst + afbeeld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5BFF2-FD53-4691-B365-11BE29F6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2200" y="365125"/>
            <a:ext cx="5181600" cy="1325563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CDE9E76-A00E-445E-AA90-7E95130E0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86025"/>
            <a:ext cx="5181600" cy="36909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C3A3007-958F-4653-97CA-91A3DAE8F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ADB935-DC55-4558-BC6E-5055A93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435F01B-82E9-475E-BD70-11B53AA7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416143FB-0716-4026-B2B7-8C13CBCC9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6598"/>
            <a:ext cx="5472771" cy="6864597"/>
          </a:xfrm>
          <a:custGeom>
            <a:avLst/>
            <a:gdLst>
              <a:gd name="connsiteX0" fmla="*/ 0 w 4966636"/>
              <a:gd name="connsiteY0" fmla="*/ 0 h 6858000"/>
              <a:gd name="connsiteX1" fmla="*/ 4966636 w 4966636"/>
              <a:gd name="connsiteY1" fmla="*/ 0 h 6858000"/>
              <a:gd name="connsiteX2" fmla="*/ 4966636 w 4966636"/>
              <a:gd name="connsiteY2" fmla="*/ 6858000 h 6858000"/>
              <a:gd name="connsiteX3" fmla="*/ 0 w 4966636"/>
              <a:gd name="connsiteY3" fmla="*/ 6858000 h 6858000"/>
              <a:gd name="connsiteX4" fmla="*/ 0 w 4966636"/>
              <a:gd name="connsiteY4" fmla="*/ 0 h 6858000"/>
              <a:gd name="connsiteX0" fmla="*/ 0 w 4966636"/>
              <a:gd name="connsiteY0" fmla="*/ 0 h 6858000"/>
              <a:gd name="connsiteX1" fmla="*/ 4966636 w 4966636"/>
              <a:gd name="connsiteY1" fmla="*/ 0 h 6858000"/>
              <a:gd name="connsiteX2" fmla="*/ 4088812 w 4966636"/>
              <a:gd name="connsiteY2" fmla="*/ 6845808 h 6858000"/>
              <a:gd name="connsiteX3" fmla="*/ 0 w 4966636"/>
              <a:gd name="connsiteY3" fmla="*/ 6858000 h 6858000"/>
              <a:gd name="connsiteX4" fmla="*/ 0 w 4966636"/>
              <a:gd name="connsiteY4" fmla="*/ 0 h 6858000"/>
              <a:gd name="connsiteX0" fmla="*/ 0 w 5466508"/>
              <a:gd name="connsiteY0" fmla="*/ 0 h 6858000"/>
              <a:gd name="connsiteX1" fmla="*/ 5466508 w 5466508"/>
              <a:gd name="connsiteY1" fmla="*/ 12192 h 6858000"/>
              <a:gd name="connsiteX2" fmla="*/ 4088812 w 5466508"/>
              <a:gd name="connsiteY2" fmla="*/ 6845808 h 6858000"/>
              <a:gd name="connsiteX3" fmla="*/ 0 w 5466508"/>
              <a:gd name="connsiteY3" fmla="*/ 6858000 h 6858000"/>
              <a:gd name="connsiteX4" fmla="*/ 0 w 5466508"/>
              <a:gd name="connsiteY4" fmla="*/ 0 h 6858000"/>
              <a:gd name="connsiteX0" fmla="*/ 0 w 5472771"/>
              <a:gd name="connsiteY0" fmla="*/ 6597 h 6864597"/>
              <a:gd name="connsiteX1" fmla="*/ 5472771 w 5472771"/>
              <a:gd name="connsiteY1" fmla="*/ 0 h 6864597"/>
              <a:gd name="connsiteX2" fmla="*/ 4088812 w 5472771"/>
              <a:gd name="connsiteY2" fmla="*/ 6852405 h 6864597"/>
              <a:gd name="connsiteX3" fmla="*/ 0 w 5472771"/>
              <a:gd name="connsiteY3" fmla="*/ 6864597 h 6864597"/>
              <a:gd name="connsiteX4" fmla="*/ 0 w 5472771"/>
              <a:gd name="connsiteY4" fmla="*/ 6597 h 6864597"/>
              <a:gd name="connsiteX0" fmla="*/ 0 w 5472771"/>
              <a:gd name="connsiteY0" fmla="*/ 6597 h 6864597"/>
              <a:gd name="connsiteX1" fmla="*/ 5472771 w 5472771"/>
              <a:gd name="connsiteY1" fmla="*/ 0 h 6864597"/>
              <a:gd name="connsiteX2" fmla="*/ 4088812 w 5472771"/>
              <a:gd name="connsiteY2" fmla="*/ 6852405 h 6864597"/>
              <a:gd name="connsiteX3" fmla="*/ 0 w 5472771"/>
              <a:gd name="connsiteY3" fmla="*/ 6864597 h 6864597"/>
              <a:gd name="connsiteX4" fmla="*/ 0 w 5472771"/>
              <a:gd name="connsiteY4" fmla="*/ 6597 h 686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2771" h="6864597">
                <a:moveTo>
                  <a:pt x="0" y="6597"/>
                </a:moveTo>
                <a:cubicBezTo>
                  <a:pt x="1824257" y="4398"/>
                  <a:pt x="95689" y="11724"/>
                  <a:pt x="5472771" y="0"/>
                </a:cubicBezTo>
                <a:lnTo>
                  <a:pt x="4088812" y="6852405"/>
                </a:lnTo>
                <a:lnTo>
                  <a:pt x="0" y="6864597"/>
                </a:lnTo>
                <a:lnTo>
                  <a:pt x="0" y="6597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Tijdelijke aanduiding voor tekst 10">
            <a:extLst>
              <a:ext uri="{FF2B5EF4-FFF2-40B4-BE49-F238E27FC236}">
                <a16:creationId xmlns:a16="http://schemas.microsoft.com/office/drawing/2014/main" id="{D3F5FBCA-DCDC-42F1-93CF-FC17F13651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1828800"/>
            <a:ext cx="5181600" cy="519113"/>
          </a:xfrm>
        </p:spPr>
        <p:txBody>
          <a:bodyPr/>
          <a:lstStyle>
            <a:lvl1pPr marL="0" indent="0">
              <a:buNone/>
              <a:defRPr b="1">
                <a:solidFill>
                  <a:srgbClr val="E6331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Tx/>
              <a:tabLst/>
              <a:defRPr/>
            </a:pPr>
            <a:r>
              <a:rPr lang="nl-NL" dirty="0"/>
              <a:t>Subtitel bewerken</a:t>
            </a:r>
          </a:p>
        </p:txBody>
      </p:sp>
    </p:spTree>
    <p:extLst>
      <p:ext uri="{BB962C8B-B14F-4D97-AF65-F5344CB8AC3E}">
        <p14:creationId xmlns:p14="http://schemas.microsoft.com/office/powerpoint/2010/main" val="99348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QLUG-Vergelijk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5BFF2-FD53-4691-B365-11BE29F6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B96184-270C-45AF-8471-EADCC735B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CDE9E76-A00E-445E-AA90-7E95130E0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C3A3007-958F-4653-97CA-91A3DAE8F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ADB935-DC55-4558-BC6E-5055A93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435F01B-82E9-475E-BD70-11B53AA7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034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EDE65E2-74F3-4F47-932B-15F0981B7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15DB231-16CF-484F-8A41-E75333264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0"/>
            <a:r>
              <a:rPr lang="nl-NL" dirty="0"/>
              <a:t>Tweede niveau</a:t>
            </a:r>
          </a:p>
          <a:p>
            <a:pPr lvl="0"/>
            <a:r>
              <a:rPr lang="nl-NL" dirty="0"/>
              <a:t>Derde niveau</a:t>
            </a:r>
          </a:p>
          <a:p>
            <a:pPr lvl="0"/>
            <a:r>
              <a:rPr lang="nl-NL" dirty="0"/>
              <a:t>Vierde niveau</a:t>
            </a:r>
          </a:p>
          <a:p>
            <a:pPr lvl="0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B705C0-2772-478F-8B54-73F8734D8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0000"/>
            <a:ext cx="2743200" cy="331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32B761D9-E960-4C97-B008-B6DF9DA2CA7C}" type="datetimeFigureOut">
              <a:rPr lang="nl-BE" smtClean="0"/>
              <a:pPr/>
              <a:t>16/10/18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BD61B26-6252-4026-BA13-12A533BEC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0000"/>
            <a:ext cx="4114800" cy="331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F1E477-A1B3-4413-9D34-85AFD9474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0400" y="6390000"/>
            <a:ext cx="651600" cy="331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7F82EA71-94FC-4E91-BF00-FC3B2CACB525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6005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51" r:id="rId6"/>
    <p:sldLayoutId id="2147483650" r:id="rId7"/>
    <p:sldLayoutId id="2147483666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pace Mono" panose="02000509040000020004" pitchFamily="49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bg1"/>
        </a:buClr>
        <a:buFont typeface="Coo Hew" pitchFamily="2" charset="0"/>
        <a:buChar char="×"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C3SNt" TargetMode="External"/><Relationship Id="rId2" Type="http://schemas.openxmlformats.org/officeDocument/2006/relationships/hyperlink" Target="https://bit.ly/2l4Q2ON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razydatascience.com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0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" t="31314" r="5943" b="29750"/>
          <a:stretch/>
        </p:blipFill>
        <p:spPr>
          <a:xfrm>
            <a:off x="5462598" y="6054800"/>
            <a:ext cx="1856095" cy="825690"/>
          </a:xfrm>
          <a:prstGeom prst="rect">
            <a:avLst/>
          </a:prstGeom>
        </p:spPr>
      </p:pic>
      <p:sp>
        <p:nvSpPr>
          <p:cNvPr id="21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8169" y="3315139"/>
            <a:ext cx="11185502" cy="1101600"/>
          </a:xfrm>
        </p:spPr>
        <p:txBody>
          <a:bodyPr anchor="b">
            <a:normAutofit fontScale="90000"/>
          </a:bodyPr>
          <a:lstStyle>
            <a:lvl1pPr algn="ctr">
              <a:defRPr sz="5000"/>
            </a:lvl1pPr>
          </a:lstStyle>
          <a:p>
            <a:r>
              <a:rPr lang="nl-BE" sz="5400" dirty="0"/>
              <a:t>Moving advanced analytics to your SQL Server database</a:t>
            </a:r>
            <a:endParaRPr lang="nl-BE" dirty="0"/>
          </a:p>
        </p:txBody>
      </p:sp>
      <p:sp>
        <p:nvSpPr>
          <p:cNvPr id="22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0698" y="4513279"/>
            <a:ext cx="11185502" cy="691827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BE" dirty="0"/>
              <a:t>Enrico van de Laar</a:t>
            </a:r>
          </a:p>
        </p:txBody>
      </p:sp>
      <p:sp>
        <p:nvSpPr>
          <p:cNvPr id="23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90000"/>
            <a:ext cx="2743200" cy="331200"/>
          </a:xfrm>
        </p:spPr>
        <p:txBody>
          <a:bodyPr/>
          <a:lstStyle/>
          <a:p>
            <a:fld id="{32B761D9-E960-4C97-B008-B6DF9DA2CA7C}" type="datetimeFigureOut">
              <a:rPr lang="nl-BE" smtClean="0"/>
              <a:t>16/10/18</a:t>
            </a:fld>
            <a:endParaRPr lang="nl-BE"/>
          </a:p>
        </p:txBody>
      </p:sp>
      <p:sp>
        <p:nvSpPr>
          <p:cNvPr id="24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0000"/>
            <a:ext cx="4114800" cy="331200"/>
          </a:xfrm>
        </p:spPr>
        <p:txBody>
          <a:bodyPr/>
          <a:lstStyle/>
          <a:p>
            <a:endParaRPr lang="nl-BE"/>
          </a:p>
        </p:txBody>
      </p:sp>
      <p:sp>
        <p:nvSpPr>
          <p:cNvPr id="25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400" y="6390000"/>
            <a:ext cx="651600" cy="331200"/>
          </a:xfrm>
        </p:spPr>
        <p:txBody>
          <a:bodyPr/>
          <a:lstStyle/>
          <a:p>
            <a:fld id="{7F82EA71-94FC-4E91-BF00-FC3B2CACB525}" type="slidenum">
              <a:rPr lang="nl-BE" smtClean="0"/>
              <a:t>1</a:t>
            </a:fld>
            <a:endParaRPr lang="nl-BE"/>
          </a:p>
        </p:txBody>
      </p:sp>
      <p:pic>
        <p:nvPicPr>
          <p:cNvPr id="26" name="Afbeelding 6">
            <a:extLst>
              <a:ext uri="{FF2B5EF4-FFF2-40B4-BE49-F238E27FC236}">
                <a16:creationId xmlns:a16="http://schemas.microsoft.com/office/drawing/2014/main" id="{D8EB8210-1886-4285-AC2E-4080F9D9837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642890"/>
            <a:ext cx="1920240" cy="189585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198" y="5267578"/>
            <a:ext cx="1463949" cy="65064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0" y="5267578"/>
            <a:ext cx="1713314" cy="64681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185" y="6106666"/>
            <a:ext cx="693331" cy="6419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C40B1BB-7B77-2B40-AE0E-59DD041516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242" y="6054800"/>
            <a:ext cx="1425633" cy="64185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63" y="6106666"/>
            <a:ext cx="1674167" cy="64197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750" y="5267578"/>
            <a:ext cx="1758833" cy="6567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56" y="5399699"/>
            <a:ext cx="2060620" cy="3825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043" y="4929732"/>
            <a:ext cx="893089" cy="107462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959" y="5258481"/>
            <a:ext cx="3037384" cy="53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6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5FD00-52CB-45DF-9A7A-323F18B4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93537"/>
          </a:xfrm>
        </p:spPr>
        <p:txBody>
          <a:bodyPr>
            <a:normAutofit/>
          </a:bodyPr>
          <a:lstStyle/>
          <a:p>
            <a:r>
              <a:rPr lang="nl-BE" sz="8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87520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5FD00-52CB-45DF-9A7A-323F18B4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Azure Machine Learning integration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CBD32D-6122-4A1C-BD23-41C03039A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523"/>
            <a:ext cx="10515600" cy="47174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But what do you do when your model is stored inside Azure Machine Learning, but your data is on-premises inside a SQL Server database?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We can use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sp_execute_external_script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to write R/Python code to perform a call to the </a:t>
            </a:r>
            <a:r>
              <a:rPr lang="en-US" dirty="0" err="1">
                <a:solidFill>
                  <a:srgbClr val="000000"/>
                </a:solidFill>
              </a:rPr>
              <a:t>AzureML</a:t>
            </a:r>
            <a:r>
              <a:rPr lang="en-US" dirty="0">
                <a:solidFill>
                  <a:srgbClr val="000000"/>
                </a:solidFill>
              </a:rPr>
              <a:t> predictive experiment!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53113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5FD00-52CB-45DF-9A7A-323F18B4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93537"/>
          </a:xfrm>
        </p:spPr>
        <p:txBody>
          <a:bodyPr>
            <a:normAutofit/>
          </a:bodyPr>
          <a:lstStyle/>
          <a:p>
            <a:r>
              <a:rPr lang="nl-BE" sz="8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42269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5FD00-52CB-45DF-9A7A-323F18B4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CBD32D-6122-4A1C-BD23-41C03039A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523"/>
            <a:ext cx="10515600" cy="47174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We looked at the Advanced Analytics workflow and how in-databases analytics can impact it;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Build and stored a model directly in SQL Server;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Used the various methods to exploit the model and perform in-database predictions;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Connected to an Azure Machine Learning predictive experiment to score data inside SQL Server. </a:t>
            </a:r>
          </a:p>
        </p:txBody>
      </p:sp>
    </p:spTree>
    <p:extLst>
      <p:ext uri="{BB962C8B-B14F-4D97-AF65-F5344CB8AC3E}">
        <p14:creationId xmlns:p14="http://schemas.microsoft.com/office/powerpoint/2010/main" val="2345943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5FD00-52CB-45DF-9A7A-323F18B4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93537"/>
          </a:xfrm>
        </p:spPr>
        <p:txBody>
          <a:bodyPr>
            <a:normAutofit/>
          </a:bodyPr>
          <a:lstStyle/>
          <a:p>
            <a:r>
              <a:rPr lang="nl-BE" sz="8800" dirty="0" err="1"/>
              <a:t>Questions</a:t>
            </a:r>
            <a:r>
              <a:rPr lang="nl-BE" sz="8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17098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5FD00-52CB-45DF-9A7A-323F18B4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CBD32D-6122-4A1C-BD23-41C03039A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523"/>
            <a:ext cx="10515600" cy="47174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Performing in-database predictions in SQL Server 2016/2017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nl-NL" b="1" dirty="0">
                <a:hlinkClick r:id="rId2"/>
              </a:rPr>
              <a:t>https://bit.ly/2l4Q2ON</a:t>
            </a:r>
            <a:endParaRPr lang="nl-NL" b="1" dirty="0"/>
          </a:p>
          <a:p>
            <a:pPr>
              <a:buFont typeface="Arial" panose="020B0604020202020204" pitchFamily="34" charset="0"/>
              <a:buChar char="•"/>
            </a:pPr>
            <a:endParaRPr lang="nl-NL" b="1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rgbClr val="000000"/>
                </a:solidFill>
              </a:rPr>
              <a:t>Accessing</a:t>
            </a:r>
            <a:r>
              <a:rPr lang="nl-NL" dirty="0">
                <a:solidFill>
                  <a:srgbClr val="000000"/>
                </a:solidFill>
              </a:rPr>
              <a:t> </a:t>
            </a:r>
            <a:r>
              <a:rPr lang="nl-NL" dirty="0" err="1">
                <a:solidFill>
                  <a:srgbClr val="000000"/>
                </a:solidFill>
              </a:rPr>
              <a:t>AzureML</a:t>
            </a:r>
            <a:r>
              <a:rPr lang="nl-NL" dirty="0">
                <a:solidFill>
                  <a:srgbClr val="000000"/>
                </a:solidFill>
              </a:rPr>
              <a:t> </a:t>
            </a:r>
            <a:r>
              <a:rPr lang="nl-NL" dirty="0" err="1">
                <a:solidFill>
                  <a:srgbClr val="000000"/>
                </a:solidFill>
              </a:rPr>
              <a:t>models</a:t>
            </a:r>
            <a:r>
              <a:rPr lang="nl-NL" dirty="0">
                <a:solidFill>
                  <a:srgbClr val="000000"/>
                </a:solidFill>
              </a:rPr>
              <a:t> </a:t>
            </a:r>
            <a:r>
              <a:rPr lang="nl-NL" dirty="0" err="1">
                <a:solidFill>
                  <a:srgbClr val="000000"/>
                </a:solidFill>
              </a:rPr>
              <a:t>through</a:t>
            </a:r>
            <a:r>
              <a:rPr lang="nl-NL" dirty="0">
                <a:solidFill>
                  <a:srgbClr val="000000"/>
                </a:solidFill>
              </a:rPr>
              <a:t> SQL Server In-database R Services</a:t>
            </a:r>
            <a:br>
              <a:rPr lang="nl-NL" dirty="0">
                <a:solidFill>
                  <a:srgbClr val="000000"/>
                </a:solidFill>
              </a:rPr>
            </a:br>
            <a:r>
              <a:rPr lang="nl-NL" b="1" dirty="0">
                <a:solidFill>
                  <a:srgbClr val="000000"/>
                </a:solidFill>
                <a:hlinkClick r:id="rId3"/>
              </a:rPr>
              <a:t>https://bit.ly/2zC3SNt</a:t>
            </a:r>
            <a:endParaRPr lang="nl-NL" b="1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l-NL" b="1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0000"/>
                </a:solidFill>
              </a:rPr>
              <a:t>Crazy Data </a:t>
            </a:r>
            <a:r>
              <a:rPr lang="nl-NL" dirty="0" err="1">
                <a:solidFill>
                  <a:srgbClr val="000000"/>
                </a:solidFill>
              </a:rPr>
              <a:t>Science</a:t>
            </a:r>
            <a:br>
              <a:rPr lang="nl-NL" dirty="0">
                <a:solidFill>
                  <a:srgbClr val="000000"/>
                </a:solidFill>
              </a:rPr>
            </a:br>
            <a:r>
              <a:rPr lang="nl-NL" b="1" dirty="0">
                <a:solidFill>
                  <a:srgbClr val="000000"/>
                </a:solidFill>
                <a:hlinkClick r:id="rId4"/>
              </a:rPr>
              <a:t>http://www.crazydatascience.com</a:t>
            </a:r>
            <a:endParaRPr lang="nl-NL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86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5FD00-52CB-45DF-9A7A-323F18B4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4F6D3-4A3E-4D48-89F2-D94534416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665" y="1601665"/>
            <a:ext cx="3654669" cy="365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96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69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5FD00-52CB-45DF-9A7A-323F18B4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28" y="199811"/>
            <a:ext cx="10896600" cy="1027257"/>
          </a:xfrm>
        </p:spPr>
        <p:txBody>
          <a:bodyPr>
            <a:normAutofit/>
          </a:bodyPr>
          <a:lstStyle/>
          <a:p>
            <a:pPr algn="ctr"/>
            <a:r>
              <a:rPr lang="nl-BE" dirty="0"/>
              <a:t>In </a:t>
            </a:r>
            <a:r>
              <a:rPr lang="nl-BE" dirty="0" err="1"/>
              <a:t>appreciation</a:t>
            </a:r>
            <a:r>
              <a:rPr lang="nl-BE" dirty="0"/>
              <a:t> of </a:t>
            </a:r>
            <a:r>
              <a:rPr lang="nl-BE" dirty="0" err="1"/>
              <a:t>our</a:t>
            </a:r>
            <a:r>
              <a:rPr lang="nl-BE" dirty="0"/>
              <a:t> sponsors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76" y="1489491"/>
            <a:ext cx="2498862" cy="1110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4"/>
          <a:stretch/>
        </p:blipFill>
        <p:spPr>
          <a:xfrm>
            <a:off x="4072546" y="1622064"/>
            <a:ext cx="3359028" cy="978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407" y="4616445"/>
            <a:ext cx="1364417" cy="12633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07" r="9125" b="31884"/>
          <a:stretch/>
        </p:blipFill>
        <p:spPr>
          <a:xfrm>
            <a:off x="8440690" y="4573010"/>
            <a:ext cx="3336836" cy="12965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1F4AA4-2035-44B9-BE21-865FDB8260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42" y="4606675"/>
            <a:ext cx="2801460" cy="12612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429" y="4605744"/>
            <a:ext cx="3294616" cy="12633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055" y="2770157"/>
            <a:ext cx="1552903" cy="1646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0" r="1619" b="6576"/>
          <a:stretch/>
        </p:blipFill>
        <p:spPr>
          <a:xfrm>
            <a:off x="8191382" y="1594895"/>
            <a:ext cx="3014562" cy="9863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6" y="3335749"/>
            <a:ext cx="3033541" cy="5307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546" y="3220238"/>
            <a:ext cx="3487423" cy="6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50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5FD00-52CB-45DF-9A7A-323F18B4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About</a:t>
            </a:r>
            <a:endParaRPr lang="nl-BE" dirty="0"/>
          </a:p>
        </p:txBody>
      </p:sp>
      <p:sp>
        <p:nvSpPr>
          <p:cNvPr id="5" name="Tekstvak 15">
            <a:extLst>
              <a:ext uri="{FF2B5EF4-FFF2-40B4-BE49-F238E27FC236}">
                <a16:creationId xmlns:a16="http://schemas.microsoft.com/office/drawing/2014/main" id="{640BEFE4-C4D7-4E46-8AEF-E67D1FCBB672}"/>
              </a:ext>
            </a:extLst>
          </p:cNvPr>
          <p:cNvSpPr txBox="1"/>
          <p:nvPr/>
        </p:nvSpPr>
        <p:spPr>
          <a:xfrm>
            <a:off x="2263694" y="1553669"/>
            <a:ext cx="94512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solidFill>
                  <a:srgbClr val="000000"/>
                </a:solidFill>
              </a:rPr>
              <a:t>Enrico van de Laar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rgbClr val="000000"/>
                </a:solidFill>
              </a:rPr>
              <a:t>Co-</a:t>
            </a:r>
            <a:r>
              <a:rPr lang="nl-NL" sz="2000" dirty="0" err="1">
                <a:solidFill>
                  <a:srgbClr val="000000"/>
                </a:solidFill>
              </a:rPr>
              <a:t>Founder</a:t>
            </a:r>
            <a:r>
              <a:rPr lang="nl-NL" sz="2000" dirty="0">
                <a:solidFill>
                  <a:srgbClr val="000000"/>
                </a:solidFill>
              </a:rPr>
              <a:t> | Data &amp; Advanced Analytics Consultant @ Data Masterminds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rgbClr val="000000"/>
                </a:solidFill>
              </a:rPr>
              <a:t>Crazy Data </a:t>
            </a:r>
            <a:r>
              <a:rPr lang="nl-NL" sz="2000" dirty="0" err="1">
                <a:solidFill>
                  <a:srgbClr val="000000"/>
                </a:solidFill>
              </a:rPr>
              <a:t>Scientist</a:t>
            </a:r>
            <a:endParaRPr lang="nl-NL" sz="2000" dirty="0">
              <a:solidFill>
                <a:srgbClr val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rgbClr val="000000"/>
                </a:solidFill>
              </a:rPr>
              <a:t>Microsoft Data Platform MVP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rgbClr val="000000"/>
                </a:solidFill>
              </a:rPr>
              <a:t>Author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rgbClr val="000000"/>
                </a:solidFill>
              </a:rPr>
              <a:t>Speaker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sz="2000" dirty="0" err="1">
                <a:solidFill>
                  <a:srgbClr val="000000"/>
                </a:solidFill>
              </a:rPr>
              <a:t>Blogger</a:t>
            </a:r>
            <a:endParaRPr lang="nl-NL" sz="2000" dirty="0">
              <a:solidFill>
                <a:srgbClr val="000000"/>
              </a:solidFill>
            </a:endParaRPr>
          </a:p>
          <a:p>
            <a:pPr lvl="1"/>
            <a:endParaRPr lang="nl-NL" sz="2000" dirty="0">
              <a:solidFill>
                <a:srgbClr val="000000"/>
              </a:solidFill>
            </a:endParaRPr>
          </a:p>
          <a:p>
            <a:r>
              <a:rPr lang="en-US" sz="2000" dirty="0">
                <a:ea typeface="Microsoft JhengHei Light" panose="020B0304030504040204" pitchFamily="34" charset="-120"/>
              </a:rPr>
              <a:t>Twitter: </a:t>
            </a:r>
            <a:r>
              <a:rPr lang="en-US" sz="2000" b="1" dirty="0">
                <a:ea typeface="Microsoft JhengHei Light" panose="020B0304030504040204" pitchFamily="34" charset="-120"/>
              </a:rPr>
              <a:t>@</a:t>
            </a:r>
            <a:r>
              <a:rPr lang="en-US" sz="2000" b="1" dirty="0" err="1">
                <a:ea typeface="Microsoft JhengHei Light" panose="020B0304030504040204" pitchFamily="34" charset="-120"/>
              </a:rPr>
              <a:t>evdlaar</a:t>
            </a:r>
            <a:endParaRPr lang="en-US" sz="2000" b="1" dirty="0">
              <a:ea typeface="Microsoft JhengHei Light" panose="020B0304030504040204" pitchFamily="34" charset="-120"/>
            </a:endParaRPr>
          </a:p>
          <a:p>
            <a:r>
              <a:rPr lang="en-US" sz="2000" dirty="0">
                <a:ea typeface="Microsoft JhengHei Light" panose="020B0304030504040204" pitchFamily="34" charset="-120"/>
              </a:rPr>
              <a:t>Email: </a:t>
            </a:r>
            <a:r>
              <a:rPr lang="en-US" sz="2000" b="1" dirty="0">
                <a:ea typeface="Microsoft JhengHei Light" panose="020B0304030504040204" pitchFamily="34" charset="-120"/>
              </a:rPr>
              <a:t>enricovandelaar@datamasterminds.io</a:t>
            </a:r>
            <a:br>
              <a:rPr lang="en-US" sz="2000" b="1" dirty="0">
                <a:ea typeface="Microsoft JhengHei Light" panose="020B0304030504040204" pitchFamily="34" charset="-120"/>
              </a:rPr>
            </a:br>
            <a:r>
              <a:rPr lang="en-US" sz="2000" dirty="0">
                <a:ea typeface="Microsoft JhengHei Light" panose="020B0304030504040204" pitchFamily="34" charset="-120"/>
              </a:rPr>
              <a:t>Web: </a:t>
            </a:r>
            <a:r>
              <a:rPr lang="en-US" sz="2000" b="1" dirty="0">
                <a:ea typeface="Microsoft JhengHei Light" panose="020B0304030504040204" pitchFamily="34" charset="-120"/>
              </a:rPr>
              <a:t>http://www.dotnine.net</a:t>
            </a:r>
            <a:endParaRPr lang="en-NL" sz="2000" b="1" dirty="0">
              <a:ea typeface="Microsoft JhengHei Light" panose="020B0304030504040204" pitchFamily="34" charset="-120"/>
            </a:endParaRPr>
          </a:p>
          <a:p>
            <a:endParaRPr lang="nl-NL" sz="20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D7BB2D-7C7A-4049-BFE5-8BE05492D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53" y="1621546"/>
            <a:ext cx="1238305" cy="1754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5004E8-A320-4DFF-83A0-48B78BA5958A}"/>
              </a:ext>
            </a:extLst>
          </p:cNvPr>
          <p:cNvSpPr txBox="1"/>
          <p:nvPr/>
        </p:nvSpPr>
        <p:spPr>
          <a:xfrm>
            <a:off x="3069903" y="5571969"/>
            <a:ext cx="4522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www.crazydatascience.com</a:t>
            </a:r>
            <a:endParaRPr lang="en-NL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9AE5-17C1-4C5B-9CFF-F5D7E4EBC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58" y="5310428"/>
            <a:ext cx="923192" cy="92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30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5FD00-52CB-45DF-9A7A-323F18B4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this session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CBD32D-6122-4A1C-BD23-41C03039A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523"/>
            <a:ext cx="10515600" cy="47174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0000"/>
                </a:solidFill>
              </a:rPr>
              <a:t>Advanced Analytics </a:t>
            </a:r>
            <a:r>
              <a:rPr lang="nl-NL" dirty="0" err="1">
                <a:solidFill>
                  <a:srgbClr val="000000"/>
                </a:solidFill>
              </a:rPr>
              <a:t>Worflow</a:t>
            </a:r>
            <a:r>
              <a:rPr lang="nl-NL" dirty="0">
                <a:solidFill>
                  <a:srgbClr val="000000"/>
                </a:solidFill>
              </a:rPr>
              <a:t>: </a:t>
            </a:r>
            <a:r>
              <a:rPr lang="nl-NL" dirty="0" err="1">
                <a:solidFill>
                  <a:srgbClr val="000000"/>
                </a:solidFill>
              </a:rPr>
              <a:t>then</a:t>
            </a:r>
            <a:r>
              <a:rPr lang="nl-NL" dirty="0">
                <a:solidFill>
                  <a:srgbClr val="000000"/>
                </a:solidFill>
              </a:rPr>
              <a:t> </a:t>
            </a:r>
            <a:r>
              <a:rPr lang="nl-NL" dirty="0" err="1">
                <a:solidFill>
                  <a:srgbClr val="000000"/>
                </a:solidFill>
              </a:rPr>
              <a:t>and</a:t>
            </a:r>
            <a:r>
              <a:rPr lang="nl-NL" dirty="0">
                <a:solidFill>
                  <a:srgbClr val="000000"/>
                </a:solidFill>
              </a:rPr>
              <a:t> </a:t>
            </a:r>
            <a:r>
              <a:rPr lang="nl-NL" dirty="0" err="1">
                <a:solidFill>
                  <a:srgbClr val="000000"/>
                </a:solidFill>
              </a:rPr>
              <a:t>now</a:t>
            </a:r>
            <a:endParaRPr lang="nl-NL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0000"/>
                </a:solidFill>
              </a:rPr>
              <a:t>Building </a:t>
            </a:r>
            <a:r>
              <a:rPr lang="nl-NL" dirty="0" err="1">
                <a:solidFill>
                  <a:srgbClr val="000000"/>
                </a:solidFill>
              </a:rPr>
              <a:t>and</a:t>
            </a:r>
            <a:r>
              <a:rPr lang="nl-NL" dirty="0">
                <a:solidFill>
                  <a:srgbClr val="000000"/>
                </a:solidFill>
              </a:rPr>
              <a:t> </a:t>
            </a:r>
            <a:r>
              <a:rPr lang="nl-NL" dirty="0" err="1">
                <a:solidFill>
                  <a:srgbClr val="000000"/>
                </a:solidFill>
              </a:rPr>
              <a:t>exploiting</a:t>
            </a:r>
            <a:r>
              <a:rPr lang="nl-NL" dirty="0">
                <a:solidFill>
                  <a:srgbClr val="000000"/>
                </a:solidFill>
              </a:rPr>
              <a:t> in-database </a:t>
            </a:r>
            <a:r>
              <a:rPr lang="nl-NL" dirty="0" err="1">
                <a:solidFill>
                  <a:srgbClr val="000000"/>
                </a:solidFill>
              </a:rPr>
              <a:t>models</a:t>
            </a:r>
            <a:endParaRPr lang="nl-NL" dirty="0">
              <a:solidFill>
                <a:srgbClr val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sp_execute_external_script</a:t>
            </a:r>
            <a:endParaRPr lang="nl-NL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sp_rxPredict</a:t>
            </a:r>
            <a:endParaRPr lang="nl-NL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b="1" dirty="0">
                <a:solidFill>
                  <a:srgbClr val="000000"/>
                </a:solidFill>
                <a:latin typeface="Consolas" panose="020B0609020204030204" pitchFamily="49" charset="0"/>
              </a:rPr>
              <a:t>PREDICT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0000"/>
                </a:solidFill>
              </a:rPr>
              <a:t>Integration of </a:t>
            </a:r>
            <a:r>
              <a:rPr lang="nl-NL" dirty="0" err="1">
                <a:solidFill>
                  <a:srgbClr val="000000"/>
                </a:solidFill>
              </a:rPr>
              <a:t>Azure</a:t>
            </a:r>
            <a:r>
              <a:rPr lang="nl-NL" dirty="0">
                <a:solidFill>
                  <a:srgbClr val="000000"/>
                </a:solidFill>
              </a:rPr>
              <a:t> Machine Learning </a:t>
            </a:r>
            <a:r>
              <a:rPr lang="nl-NL" dirty="0" err="1">
                <a:solidFill>
                  <a:srgbClr val="000000"/>
                </a:solidFill>
              </a:rPr>
              <a:t>with</a:t>
            </a:r>
            <a:r>
              <a:rPr lang="nl-NL" dirty="0">
                <a:solidFill>
                  <a:srgbClr val="000000"/>
                </a:solidFill>
              </a:rPr>
              <a:t> in-database </a:t>
            </a:r>
            <a:r>
              <a:rPr lang="nl-NL" dirty="0" err="1">
                <a:solidFill>
                  <a:srgbClr val="000000"/>
                </a:solidFill>
              </a:rPr>
              <a:t>analytics</a:t>
            </a:r>
            <a:endParaRPr lang="nl-NL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62178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5FD00-52CB-45DF-9A7A-323F18B4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Analytics: then and now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CBD32D-6122-4A1C-BD23-41C03039A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523"/>
            <a:ext cx="10515600" cy="13188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Traditionally Advanced Analytics processes extracted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That data would be used for model training/scoring and then send back to wherever it came from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51B20-058B-4764-9007-E23F332A2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084" y="2845510"/>
            <a:ext cx="4235831" cy="32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7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5FD00-52CB-45DF-9A7A-323F18B4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Analytics: then and now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CBD32D-6122-4A1C-BD23-41C03039A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1459523"/>
            <a:ext cx="5181600" cy="47174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This process can be slow, especially when large datasets are involved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There is always data movement involved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How are we solving use-cases where (near) real-time scoring is required?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How are we handling model management and operationalization?</a:t>
            </a:r>
          </a:p>
          <a:p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067D8-D2BF-4C00-A680-C0AD027C7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9523"/>
            <a:ext cx="4797669" cy="3735328"/>
          </a:xfrm>
          <a:prstGeom prst="rect">
            <a:avLst/>
          </a:prstGeom>
        </p:spPr>
      </p:pic>
      <p:sp>
        <p:nvSpPr>
          <p:cNvPr id="5" name="Tekstvak 15">
            <a:extLst>
              <a:ext uri="{FF2B5EF4-FFF2-40B4-BE49-F238E27FC236}">
                <a16:creationId xmlns:a16="http://schemas.microsoft.com/office/drawing/2014/main" id="{01BF7462-7678-4B3F-B983-E54E0CC34BC4}"/>
              </a:ext>
            </a:extLst>
          </p:cNvPr>
          <p:cNvSpPr txBox="1"/>
          <p:nvPr/>
        </p:nvSpPr>
        <p:spPr>
          <a:xfrm>
            <a:off x="6096000" y="5592187"/>
            <a:ext cx="56944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2">
                    <a:lumMod val="50000"/>
                  </a:schemeClr>
                </a:solidFill>
              </a:rPr>
              <a:t>[ Demo time ]</a:t>
            </a:r>
          </a:p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18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5FD00-52CB-45DF-9A7A-323F18B4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Analytics: then and now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CBD32D-6122-4A1C-BD23-41C03039A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061" y="1459523"/>
            <a:ext cx="6224953" cy="47174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solution: “in-database” analytics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New feature in SQL Server 2016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(R Services In-database)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Expanded in SQL Server 2017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(Machine Learning Services In-database)</a:t>
            </a:r>
          </a:p>
          <a:p>
            <a:pPr marL="0" indent="0">
              <a:buNone/>
            </a:pPr>
            <a:endParaRPr lang="nl-BE" dirty="0"/>
          </a:p>
          <a:p>
            <a:pPr marL="0" indent="0" algn="ctr">
              <a:buNone/>
            </a:pPr>
            <a:r>
              <a:rPr lang="en-US" b="1" dirty="0"/>
              <a:t>Instead of bringing data to the model, we are bringing the model to the data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2C49D-64C8-4E85-A185-E9DD8950F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46" y="1459523"/>
            <a:ext cx="4148406" cy="428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22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5FD00-52CB-45DF-9A7A-323F18B4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and exploiting in-</a:t>
            </a:r>
            <a:r>
              <a:rPr lang="en-US" dirty="0" err="1"/>
              <a:t>db</a:t>
            </a:r>
            <a:r>
              <a:rPr lang="en-US" dirty="0"/>
              <a:t> models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CBD32D-6122-4A1C-BD23-41C03039A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523"/>
            <a:ext cx="10515600" cy="47174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Three methods available for model training and scoring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sp_execute_external_script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(SQL Server 2016)</a:t>
            </a:r>
            <a:endParaRPr lang="en-US" b="1" dirty="0">
              <a:solidFill>
                <a:srgbClr val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sp_rxPredict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(SQL Server 2016)</a:t>
            </a:r>
            <a:endParaRPr lang="en-US" b="1" dirty="0">
              <a:solidFill>
                <a:srgbClr val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PREDICT</a:t>
            </a:r>
            <a:r>
              <a:rPr lang="en-US" dirty="0">
                <a:solidFill>
                  <a:srgbClr val="000000"/>
                </a:solidFill>
              </a:rPr>
              <a:t> (SQL Server 2017)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32842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5FD00-52CB-45DF-9A7A-323F18B4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and exploiting in-</a:t>
            </a:r>
            <a:r>
              <a:rPr lang="en-US" dirty="0" err="1"/>
              <a:t>db</a:t>
            </a:r>
            <a:r>
              <a:rPr lang="en-US" dirty="0"/>
              <a:t> models</a:t>
            </a:r>
            <a:endParaRPr lang="nl-B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4221A9-5B4D-478D-9025-1544964FD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479800"/>
              </p:ext>
            </p:extLst>
          </p:nvPr>
        </p:nvGraphicFramePr>
        <p:xfrm>
          <a:off x="1169930" y="1767540"/>
          <a:ext cx="2938272" cy="4048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38272">
                  <a:extLst>
                    <a:ext uri="{9D8B030D-6E8A-4147-A177-3AD203B41FA5}">
                      <a16:colId xmlns:a16="http://schemas.microsoft.com/office/drawing/2014/main" val="2477890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sp_execute_external_script</a:t>
                      </a:r>
                      <a:endParaRPr lang="en-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18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√"/>
                      </a:pPr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Supports both R and Python</a:t>
                      </a:r>
                      <a:endParaRPr lang="en-NL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5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√"/>
                      </a:pPr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dependent on </a:t>
                      </a:r>
                      <a:r>
                        <a:rPr lang="en-US" sz="1800" b="0" i="0" kern="1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RevoScaleR</a:t>
                      </a:r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en-US" sz="1800" b="0" i="0" kern="1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MicrosoftML</a:t>
                      </a:r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algorithms</a:t>
                      </a:r>
                      <a:endParaRPr lang="en-NL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30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N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20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×"/>
                      </a:pP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External process</a:t>
                      </a:r>
                      <a:endParaRPr lang="en-NL" sz="18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4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×"/>
                      </a:pP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Requires in-database R or ML feature</a:t>
                      </a:r>
                      <a:endParaRPr lang="en-NL" sz="18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38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285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40664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DF9955-ED40-4682-A611-C6167B8FF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492689"/>
              </p:ext>
            </p:extLst>
          </p:nvPr>
        </p:nvGraphicFramePr>
        <p:xfrm>
          <a:off x="4531874" y="1767540"/>
          <a:ext cx="2938272" cy="4053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38272">
                  <a:extLst>
                    <a:ext uri="{9D8B030D-6E8A-4147-A177-3AD203B41FA5}">
                      <a16:colId xmlns:a16="http://schemas.microsoft.com/office/drawing/2014/main" val="2477890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sp_rxPredict</a:t>
                      </a:r>
                      <a:endParaRPr lang="en-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18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√"/>
                      </a:pPr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Fast!</a:t>
                      </a:r>
                      <a:endParaRPr lang="en-NL" sz="2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5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Calibri" panose="020F0502020204030204" pitchFamily="34" charset="0"/>
                        <a:buNone/>
                      </a:pPr>
                      <a:endParaRPr lang="en-NL" sz="1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30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×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Only R support</a:t>
                      </a:r>
                      <a:endParaRPr lang="en-NL" sz="18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20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×"/>
                      </a:pP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Requires CLR integration</a:t>
                      </a:r>
                      <a:endParaRPr lang="en-NL" sz="18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4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×"/>
                      </a:pP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Only supports </a:t>
                      </a:r>
                      <a:r>
                        <a:rPr lang="en-US" sz="1800" dirty="0" err="1">
                          <a:solidFill>
                            <a:srgbClr val="C00000"/>
                          </a:solidFill>
                        </a:rPr>
                        <a:t>RevoScaleR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 or </a:t>
                      </a:r>
                      <a:r>
                        <a:rPr lang="en-US" sz="1800" dirty="0" err="1">
                          <a:solidFill>
                            <a:srgbClr val="C00000"/>
                          </a:solidFill>
                        </a:rPr>
                        <a:t>MicrosoftML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 Algorithms</a:t>
                      </a:r>
                      <a:endParaRPr lang="en-NL" sz="18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38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×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Only returns predictions</a:t>
                      </a:r>
                      <a:endParaRPr lang="en-NL" sz="18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285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×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Requires in-database R or ML feature</a:t>
                      </a:r>
                      <a:endParaRPr lang="en-NL" sz="1800" dirty="0">
                        <a:solidFill>
                          <a:srgbClr val="C00000"/>
                        </a:solidFill>
                      </a:endParaRPr>
                    </a:p>
                    <a:p>
                      <a:endParaRPr lang="en-N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40664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D250B1-5A77-46E9-A9F4-C27E55C1C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98329"/>
              </p:ext>
            </p:extLst>
          </p:nvPr>
        </p:nvGraphicFramePr>
        <p:xfrm>
          <a:off x="7820666" y="1761579"/>
          <a:ext cx="2938272" cy="4043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38272">
                  <a:extLst>
                    <a:ext uri="{9D8B030D-6E8A-4147-A177-3AD203B41FA5}">
                      <a16:colId xmlns:a16="http://schemas.microsoft.com/office/drawing/2014/main" val="2477890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</a:t>
                      </a:r>
                      <a:endParaRPr lang="en-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18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√"/>
                      </a:pPr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Supports both R and Python</a:t>
                      </a:r>
                      <a:endParaRPr lang="en-NL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5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√"/>
                      </a:pPr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</a:t>
                      </a:r>
                      <a:endParaRPr lang="en-NL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30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√"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Easy TSQL integration</a:t>
                      </a:r>
                      <a:endParaRPr lang="en-NL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  <a:p>
                      <a:endParaRPr lang="en-NL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20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√"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Does not requires in-database R or ML feature</a:t>
                      </a:r>
                      <a:endParaRPr lang="en-NL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4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×"/>
                      </a:pPr>
                      <a:endParaRPr lang="en-NL" sz="18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38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×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Only SQL Server 2017</a:t>
                      </a:r>
                      <a:endParaRPr lang="en-NL" sz="18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285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×"/>
                      </a:pPr>
                      <a:r>
                        <a:rPr lang="nl-NL" sz="1800" b="0" i="0" kern="12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  <a:r>
                        <a:rPr lang="nl-NL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supports </a:t>
                      </a:r>
                      <a:r>
                        <a:rPr lang="nl-NL" sz="1800" b="0" i="0" kern="12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RevoScaleR</a:t>
                      </a:r>
                      <a:r>
                        <a:rPr lang="nl-NL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0" i="0" kern="12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algoritms</a:t>
                      </a:r>
                      <a:endParaRPr lang="en-NL" sz="18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406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19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dataMindsConnect2018_v0.potx" id="{DD0FC766-14DD-4F0C-83F1-B3A28D9ABB3E}" vid="{862FD4F9-D36B-41FC-9D49-622CD53AD8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DA31F6104A3A4AA066FE20E3C10C09" ma:contentTypeVersion="5" ma:contentTypeDescription="Create a new document." ma:contentTypeScope="" ma:versionID="b918684edc88a2885f5c1f6e25c95cee">
  <xsd:schema xmlns:xsd="http://www.w3.org/2001/XMLSchema" xmlns:xs="http://www.w3.org/2001/XMLSchema" xmlns:p="http://schemas.microsoft.com/office/2006/metadata/properties" xmlns:ns2="f1dcad1c-dd7f-4806-87aa-bb799c736be2" xmlns:ns3="65cfbafc-410a-46de-93a1-f4ae006ee4fd" targetNamespace="http://schemas.microsoft.com/office/2006/metadata/properties" ma:root="true" ma:fieldsID="ad25d483b11b9826ca12e5bdc0f9c5d5" ns2:_="" ns3:_="">
    <xsd:import namespace="f1dcad1c-dd7f-4806-87aa-bb799c736be2"/>
    <xsd:import namespace="65cfbafc-410a-46de-93a1-f4ae006ee4f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dcad1c-dd7f-4806-87aa-bb799c736b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cfbafc-410a-46de-93a1-f4ae006ee4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411B6A-0D45-4DF9-A8FB-694036382670}">
  <ds:schemaRefs>
    <ds:schemaRef ds:uri="65cfbafc-410a-46de-93a1-f4ae006ee4fd"/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f1dcad1c-dd7f-4806-87aa-bb799c736be2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BBBF194-72B9-4EC5-A361-B534F706BB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dcad1c-dd7f-4806-87aa-bb799c736be2"/>
    <ds:schemaRef ds:uri="65cfbafc-410a-46de-93a1-f4ae006ee4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330879-45D0-4210-A1EF-9024D5958C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Template_dataMindsConnect2018_v0</Template>
  <TotalTime>28</TotalTime>
  <Words>511</Words>
  <Application>Microsoft Macintosh PowerPoint</Application>
  <PresentationFormat>Widescreen</PresentationFormat>
  <Paragraphs>97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Work Sans</vt:lpstr>
      <vt:lpstr>Calibri</vt:lpstr>
      <vt:lpstr>Arial</vt:lpstr>
      <vt:lpstr>Space Mono</vt:lpstr>
      <vt:lpstr>Consolas</vt:lpstr>
      <vt:lpstr>Coo Hew</vt:lpstr>
      <vt:lpstr>Microsoft JhengHei Light</vt:lpstr>
      <vt:lpstr>Kantoorthema</vt:lpstr>
      <vt:lpstr>Moving advanced analytics to your SQL Server database</vt:lpstr>
      <vt:lpstr>In appreciation of our sponsors</vt:lpstr>
      <vt:lpstr>About</vt:lpstr>
      <vt:lpstr>Plan for this session</vt:lpstr>
      <vt:lpstr>Advanced Analytics: then and now</vt:lpstr>
      <vt:lpstr>Advanced Analytics: then and now</vt:lpstr>
      <vt:lpstr>Advanced Analytics: then and now</vt:lpstr>
      <vt:lpstr>Building and exploiting in-db models</vt:lpstr>
      <vt:lpstr>Building and exploiting in-db models</vt:lpstr>
      <vt:lpstr>Demo</vt:lpstr>
      <vt:lpstr>Azure Machine Learning integration</vt:lpstr>
      <vt:lpstr>Demo</vt:lpstr>
      <vt:lpstr>Summary</vt:lpstr>
      <vt:lpstr>Questions?</vt:lpstr>
      <vt:lpstr>Resources</vt:lpstr>
      <vt:lpstr>Evaluation</vt:lpstr>
      <vt:lpstr>PowerPoint Presentation</vt:lpstr>
    </vt:vector>
  </TitlesOfParts>
  <Company>RealDolmen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Enrico van de Laar</dc:creator>
  <cp:lastModifiedBy>Enrico van de Laar</cp:lastModifiedBy>
  <cp:revision>1</cp:revision>
  <dcterms:created xsi:type="dcterms:W3CDTF">2018-10-08T12:13:25Z</dcterms:created>
  <dcterms:modified xsi:type="dcterms:W3CDTF">2018-10-16T07:56:15Z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0x01010026DA31F6104A3A4AA066FE20E3C10C09</vt:lpwstr>
  </property>
</Properties>
</file>